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ELF &amp; α - All Bonds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Cool!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sO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CsO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K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K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Cl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AuCl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Rb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Rb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a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Na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rO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SrO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M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rCl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IrCl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A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s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CsC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rO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IrO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d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Cd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n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Sn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RhCl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RhCl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H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aO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BaO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Zn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Zn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aCl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GaCl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nCl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InCl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l2S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Al2S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t5S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Pt5Se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nBr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MnBr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2O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Eu2O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T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Ti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u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Cu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Ca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eCl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FeCl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r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3" name="Picture 2" descr="S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